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2" r:id="rId6"/>
    <p:sldId id="266" r:id="rId7"/>
    <p:sldId id="267" r:id="rId8"/>
    <p:sldId id="286" r:id="rId9"/>
    <p:sldId id="269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7" r:id="rId25"/>
    <p:sldId id="288" r:id="rId26"/>
    <p:sldId id="289" r:id="rId27"/>
    <p:sldId id="290" r:id="rId28"/>
    <p:sldId id="292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2420" autoAdjust="0"/>
  </p:normalViewPr>
  <p:slideViewPr>
    <p:cSldViewPr>
      <p:cViewPr>
        <p:scale>
          <a:sx n="53" d="100"/>
          <a:sy n="53" d="100"/>
        </p:scale>
        <p:origin x="-185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376A0-BA9B-41AE-8247-EC576CB9E13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8CD74-25D2-4487-906D-8B76EBF6B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19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637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498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06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22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95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029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94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221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587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578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CD74-25D2-4487-906D-8B76EBF6B53A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2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B89B75-464E-4E2C-A91C-1F9FEC5C4B3E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184AD3-1AA5-40F5-B2CE-68199494A15C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6240" y="1628800"/>
            <a:ext cx="8496944" cy="2056089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do programa de acompanhamento de usuários com Hipertensão Arterial Sistêmica e/ou Diabetes Mellitus na UBS/USF Número Um, </a:t>
            </a:r>
          </a:p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São Paulo das Missões, RS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8268" y="3775649"/>
            <a:ext cx="7992888" cy="1224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Aluna: </a:t>
            </a:r>
            <a:r>
              <a:rPr lang="pt-BR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Idaleisis</a:t>
            </a: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Ramona Morales </a:t>
            </a:r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Borges</a:t>
            </a: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rnande Valentin do Prado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187624" y="5733256"/>
            <a:ext cx="6759620" cy="648072"/>
            <a:chOff x="617922" y="960994"/>
            <a:chExt cx="7842510" cy="855528"/>
          </a:xfrm>
        </p:grpSpPr>
        <p:pic>
          <p:nvPicPr>
            <p:cNvPr id="9" name="Picture 2" descr="http://unasus.ufpel.edu.br/site/wp-content/uploads/2013/10/ESF-Ufpel-01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960994"/>
              <a:ext cx="2638425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4.bp.blogspot.com/-qIiCm17_GZs/TfpXYjJj5-I/AAAAAAAAAD0/VeKNRxjux8Y/s1600/LOGO+OFICIA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5906" y="980728"/>
              <a:ext cx="964526" cy="8357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http://d3fvpazfbtjxe7.cloudfront.net/login/unasu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980728"/>
              <a:ext cx="2047875" cy="694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http://www.dedetizacaoambiente.com.br/images/logo_sus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922" y="980044"/>
              <a:ext cx="1228725" cy="695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Imagem 13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3723593" y="288151"/>
            <a:ext cx="1285884" cy="121444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500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8075240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Objetivo </a:t>
            </a:r>
            <a:r>
              <a:rPr lang="pt-BR" b="1" dirty="0" smtClean="0"/>
              <a:t>2. </a:t>
            </a:r>
            <a:r>
              <a:rPr lang="pt-BR" dirty="0" smtClean="0"/>
              <a:t>Melhorar </a:t>
            </a:r>
            <a:r>
              <a:rPr lang="pt-BR" dirty="0"/>
              <a:t>a qualidade de atenção dos usuários com HAS e/ou DM.</a:t>
            </a:r>
          </a:p>
          <a:p>
            <a:pPr marL="0" indent="0">
              <a:buNone/>
            </a:pPr>
            <a:r>
              <a:rPr lang="pt-BR" b="1" dirty="0" smtClean="0"/>
              <a:t>META 2.1 </a:t>
            </a:r>
            <a:r>
              <a:rPr lang="pt-BR" dirty="0" smtClean="0"/>
              <a:t>Realizar exame clínico e exame dos pés apropriado em 100% das pessoas com Hipertensão Arterial.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684076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2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1349504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2.2e 2.3 </a:t>
            </a:r>
            <a:r>
              <a:rPr lang="pt-BR" dirty="0"/>
              <a:t>Realizar exame clínico e exame dos pés apropriado em 100% das pessoas com Diabetes Mellitus</a:t>
            </a: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488832" cy="381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99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2.4</a:t>
            </a:r>
            <a:r>
              <a:rPr lang="pt-BR" dirty="0" smtClean="0"/>
              <a:t> Garantir </a:t>
            </a:r>
            <a:r>
              <a:rPr lang="pt-BR" dirty="0"/>
              <a:t>a 100% das </a:t>
            </a:r>
            <a:r>
              <a:rPr lang="pt-BR" dirty="0" smtClean="0"/>
              <a:t>pessoas com Hipertensão Arterial a solicitação </a:t>
            </a:r>
            <a:r>
              <a:rPr lang="pt-BR" dirty="0"/>
              <a:t>e realização de exames complementares em dia de acordo com o protocolo</a:t>
            </a: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22" y="2498539"/>
            <a:ext cx="7670210" cy="381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9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46100" y="652780"/>
            <a:ext cx="8229600" cy="11334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2.5 </a:t>
            </a:r>
            <a:r>
              <a:rPr lang="pt-BR" dirty="0"/>
              <a:t>Garantir a 100% das pessoas </a:t>
            </a:r>
            <a:r>
              <a:rPr lang="pt-BR" dirty="0" smtClean="0"/>
              <a:t>com Diabetes Mellitus a solicitação </a:t>
            </a:r>
            <a:r>
              <a:rPr lang="pt-BR" dirty="0"/>
              <a:t>e realização de exames complementares em dia de acordo com o protocolo</a:t>
            </a: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62187"/>
            <a:ext cx="7704856" cy="38007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3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989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2.6 </a:t>
            </a:r>
            <a:r>
              <a:rPr lang="pt-BR" dirty="0" smtClean="0"/>
              <a:t> </a:t>
            </a:r>
            <a:r>
              <a:rPr lang="pt-BR" dirty="0"/>
              <a:t>Priorizar a prescrição de medicamentos da farmácia popular para 100% das pessoas com Hipertensão </a:t>
            </a:r>
            <a:r>
              <a:rPr lang="pt-BR" dirty="0" smtClean="0"/>
              <a:t>cadastrados </a:t>
            </a:r>
            <a:r>
              <a:rPr lang="pt-BR" dirty="0"/>
              <a:t>na UBS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44394"/>
            <a:ext cx="7344816" cy="38048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03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1379220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 2.7</a:t>
            </a:r>
            <a:r>
              <a:rPr lang="pt-BR" dirty="0" smtClean="0"/>
              <a:t> </a:t>
            </a:r>
            <a:r>
              <a:rPr lang="pt-BR" dirty="0"/>
              <a:t>Priorizar a prescrição de medicamentos da farmácia popular para 100% das pessoas com </a:t>
            </a:r>
            <a:r>
              <a:rPr lang="pt-BR" dirty="0" smtClean="0"/>
              <a:t> </a:t>
            </a:r>
            <a:r>
              <a:rPr lang="pt-BR" dirty="0"/>
              <a:t>Diabetes Mellitus cadastrados na UBS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2096770"/>
            <a:ext cx="7278687" cy="381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979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349504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Meta 2.8</a:t>
            </a:r>
            <a:r>
              <a:rPr lang="pt-BR" dirty="0" smtClean="0"/>
              <a:t> </a:t>
            </a:r>
            <a:r>
              <a:rPr lang="pt-BR" dirty="0"/>
              <a:t>Realização da avaliação das necessidades de atendimento odontológico em 100% dos usuários com Hipertensão </a:t>
            </a:r>
            <a:r>
              <a:rPr lang="pt-BR" dirty="0" smtClean="0"/>
              <a:t>Arterial.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200800" cy="381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824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1421512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2.8</a:t>
            </a:r>
            <a:r>
              <a:rPr lang="pt-BR" dirty="0" smtClean="0"/>
              <a:t> </a:t>
            </a:r>
            <a:r>
              <a:rPr lang="pt-BR" dirty="0"/>
              <a:t>Realização da avaliação das necessidades de atendimento odontológico em 100% dos usuários com </a:t>
            </a:r>
            <a:r>
              <a:rPr lang="pt-BR" dirty="0" smtClean="0"/>
              <a:t>Diabetes </a:t>
            </a:r>
            <a:r>
              <a:rPr lang="pt-BR" dirty="0"/>
              <a:t>Mellitus.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6457"/>
            <a:ext cx="7200800" cy="381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175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2429624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Objetivo </a:t>
            </a:r>
            <a:r>
              <a:rPr lang="pt-BR" b="1" dirty="0"/>
              <a:t>3) </a:t>
            </a:r>
            <a:r>
              <a:rPr lang="pt-BR" dirty="0"/>
              <a:t>Melhorar a adesão das pessoas com Hipertensão e Diabetes Mellitus</a:t>
            </a:r>
          </a:p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3.1 </a:t>
            </a:r>
            <a:r>
              <a:rPr lang="pt-BR" dirty="0" smtClean="0"/>
              <a:t>Buscar </a:t>
            </a:r>
            <a:r>
              <a:rPr lang="pt-BR" dirty="0"/>
              <a:t>100% das pessoas com Hipertensão </a:t>
            </a:r>
            <a:r>
              <a:rPr lang="pt-BR" dirty="0" smtClean="0"/>
              <a:t>Arterial faltosas </a:t>
            </a:r>
            <a:r>
              <a:rPr lang="pt-BR" dirty="0"/>
              <a:t>às consultas da UBS conforme a periodicidade recomendada.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19"/>
            <a:ext cx="6984776" cy="3600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23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1493520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Meta </a:t>
            </a:r>
            <a:r>
              <a:rPr lang="pt-BR" b="1" dirty="0"/>
              <a:t>3. </a:t>
            </a:r>
            <a:r>
              <a:rPr lang="pt-BR" b="1" dirty="0" smtClean="0"/>
              <a:t>2 </a:t>
            </a:r>
            <a:r>
              <a:rPr lang="pt-BR" dirty="0"/>
              <a:t>Buscar 100% das pessoas com </a:t>
            </a:r>
            <a:r>
              <a:rPr lang="pt-BR" dirty="0" smtClean="0"/>
              <a:t>Diabetes Mellitus </a:t>
            </a:r>
            <a:r>
              <a:rPr lang="pt-BR" dirty="0"/>
              <a:t>faltosas às consultas da UBS conforme a periodicidade recomendada.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58377"/>
            <a:ext cx="6912768" cy="381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61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Característica do município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808312"/>
          </a:xfrm>
        </p:spPr>
        <p:txBody>
          <a:bodyPr/>
          <a:lstStyle/>
          <a:p>
            <a:r>
              <a:rPr lang="pt-BR" dirty="0" smtClean="0"/>
              <a:t>Extensão:      223.886 km2</a:t>
            </a:r>
          </a:p>
          <a:p>
            <a:r>
              <a:rPr lang="pt-BR" dirty="0" smtClean="0"/>
              <a:t>População:    6.364</a:t>
            </a:r>
          </a:p>
          <a:p>
            <a:r>
              <a:rPr lang="pt-BR" dirty="0" smtClean="0"/>
              <a:t>01 Hospital: 36 Leitos</a:t>
            </a:r>
          </a:p>
          <a:p>
            <a:r>
              <a:rPr lang="pt-BR" dirty="0"/>
              <a:t>0</a:t>
            </a:r>
            <a:r>
              <a:rPr lang="pt-BR" dirty="0" smtClean="0"/>
              <a:t>1 USB com ESFI </a:t>
            </a:r>
            <a:r>
              <a:rPr lang="pt-BR" dirty="0"/>
              <a:t>Z</a:t>
            </a:r>
            <a:r>
              <a:rPr lang="pt-BR" dirty="0" smtClean="0"/>
              <a:t>ona </a:t>
            </a:r>
            <a:r>
              <a:rPr lang="pt-BR" dirty="0"/>
              <a:t>U</a:t>
            </a:r>
            <a:r>
              <a:rPr lang="pt-BR" dirty="0" smtClean="0"/>
              <a:t>rbana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70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1781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Objetivo </a:t>
            </a:r>
            <a:r>
              <a:rPr lang="pt-BR" b="1" dirty="0" smtClean="0"/>
              <a:t>4 </a:t>
            </a:r>
            <a:r>
              <a:rPr lang="pt-BR" dirty="0"/>
              <a:t>Melhorar o registro das informações</a:t>
            </a:r>
          </a:p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4.1 </a:t>
            </a:r>
            <a:r>
              <a:rPr lang="pt-BR" dirty="0"/>
              <a:t>Manter ficha de acompanhamento de 100 % das pessoas com Hipertensão </a:t>
            </a:r>
            <a:r>
              <a:rPr lang="pt-BR" dirty="0" smtClean="0"/>
              <a:t>Arterial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632848" cy="381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14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1565528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 4.2 </a:t>
            </a:r>
            <a:r>
              <a:rPr lang="pt-BR" dirty="0"/>
              <a:t>Manter ficha de acompanhamento de 100 % das pessoas </a:t>
            </a:r>
            <a:r>
              <a:rPr lang="pt-BR" dirty="0" smtClean="0"/>
              <a:t>com </a:t>
            </a:r>
            <a:r>
              <a:rPr lang="pt-BR" dirty="0"/>
              <a:t>Diabetes Mellitus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632848" cy="3816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92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286167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Objetivo </a:t>
            </a:r>
            <a:r>
              <a:rPr lang="pt-BR" b="1" dirty="0" smtClean="0"/>
              <a:t>5</a:t>
            </a:r>
            <a:r>
              <a:rPr lang="pt-BR" dirty="0" smtClean="0"/>
              <a:t>  </a:t>
            </a:r>
            <a:r>
              <a:rPr lang="pt-BR" dirty="0"/>
              <a:t>Mapear o risco para doenças cardiovasculares das pessoas com Hipertensão e </a:t>
            </a:r>
            <a:r>
              <a:rPr lang="pt-BR" dirty="0" smtClean="0"/>
              <a:t>Diabete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5.1 </a:t>
            </a:r>
            <a:r>
              <a:rPr lang="pt-BR" dirty="0"/>
              <a:t>Realizar estratificação de risco cardiovascular em 100 % das pessoas com </a:t>
            </a:r>
            <a:r>
              <a:rPr lang="pt-BR" dirty="0" smtClean="0"/>
              <a:t>Hipertensão</a:t>
            </a:r>
            <a:r>
              <a:rPr lang="pt-BR" b="1" dirty="0" smtClean="0"/>
              <a:t>.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0945"/>
            <a:ext cx="7272808" cy="381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81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1421512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Meta 5.2 </a:t>
            </a:r>
            <a:r>
              <a:rPr lang="pt-BR" dirty="0"/>
              <a:t>Realizar estratificação de risco cardiovascular em 100 % das pessoas com Diabetes.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42058"/>
            <a:ext cx="7200800" cy="3791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58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60486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pessoas com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 ,Mellitus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Em relação as metas 6.1, 6.2, 6.3, 6.4, 6.5, 6.6 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orientação nutricional, orientação da pratica de atividade física, orientação sobre os riscos de tabagismo e sobre a higiene bucal em todos os usuários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consultados, tanto 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pessoas com hipertensão como com diabetes receberam essas orientações em 100%.</a:t>
            </a:r>
          </a:p>
        </p:txBody>
      </p:sp>
    </p:spTree>
    <p:extLst>
      <p:ext uri="{BB962C8B-B14F-4D97-AF65-F5344CB8AC3E}">
        <p14:creationId xmlns:p14="http://schemas.microsoft.com/office/powerpoint/2010/main" val="118589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301608" cy="417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 intervenção torno se rutina e a equipe trabalho mais unida.</a:t>
            </a:r>
          </a:p>
          <a:p>
            <a:pPr marL="0" indent="0">
              <a:buNone/>
            </a:pPr>
            <a:r>
              <a:rPr lang="pt-BR" dirty="0" smtClean="0"/>
              <a:t>Permitiu ampliar a cobertura de atenção dos usuários.</a:t>
            </a:r>
          </a:p>
          <a:p>
            <a:pPr marL="0" indent="0">
              <a:buNone/>
            </a:pPr>
            <a:r>
              <a:rPr lang="pt-BR" dirty="0" smtClean="0"/>
              <a:t>Permitiu fazer atividades de promoção de saúde para orientar os usuários.</a:t>
            </a:r>
          </a:p>
          <a:p>
            <a:pPr marL="0" indent="0">
              <a:buNone/>
            </a:pPr>
            <a:r>
              <a:rPr lang="pt-BR" dirty="0" smtClean="0"/>
              <a:t>Garantiu a participação do equipe para seguir as orientações do Ministério da Saúde relativas ao rastreamento diagnostico tratamento e monitoramento da HASE/ou DM.</a:t>
            </a:r>
          </a:p>
          <a:p>
            <a:pPr marL="0" indent="0">
              <a:buNone/>
            </a:pPr>
            <a:r>
              <a:rPr lang="pt-BR" dirty="0" smtClean="0"/>
              <a:t>Foi um impacto na saúde no município já que a intervenção fico  parte do trabalho diário na UBS.  </a:t>
            </a: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rmAutofit/>
          </a:bodyPr>
          <a:lstStyle/>
          <a:p>
            <a:r>
              <a:rPr lang="pt-BR" sz="3600" b="1" dirty="0"/>
              <a:t>Importância da </a:t>
            </a:r>
            <a:r>
              <a:rPr lang="pt-BR" sz="3600" b="1" dirty="0" smtClean="0"/>
              <a:t>intervenção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2563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2079104"/>
          </a:xfrm>
        </p:spPr>
        <p:txBody>
          <a:bodyPr>
            <a:normAutofit/>
          </a:bodyPr>
          <a:lstStyle/>
          <a:p>
            <a:r>
              <a:rPr lang="pt-BR" sz="4000" b="1" dirty="0"/>
              <a:t>Reflexão crítica sobre o processo pessoal de aprendizagem 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7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/>
              <a:t>Referência</a:t>
            </a:r>
            <a:r>
              <a:rPr lang="pt-BR" sz="4000" dirty="0"/>
              <a:t>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BRASIL</a:t>
            </a:r>
            <a:r>
              <a:rPr lang="pt-BR" dirty="0"/>
              <a:t>. Ministério da Saúde. Cadernos de Atenção Básica. Estratégia Para o Cuidado da Pessoa com Doença Crônica. Diabetes Mellitus. Brasília: Ministério da Saúde, 2013.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BRASIL. Ministério da Saúde. Cadernos de Atenção Básica. Estratégia Para o Cuidado da Pessoa com Doença Crônica. Hipertensão Arterial. Brasília: Ministério da Saúde, 2013.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6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OBRIGADA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22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Características do USB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72816"/>
            <a:ext cx="8229600" cy="3975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Equipe de Saúde de família  Responsável  de 3.234 habitantes</a:t>
            </a:r>
          </a:p>
          <a:p>
            <a:r>
              <a:rPr lang="pt-BR" dirty="0" smtClean="0"/>
              <a:t>01 Medico  do programa</a:t>
            </a:r>
          </a:p>
          <a:p>
            <a:r>
              <a:rPr lang="pt-BR" dirty="0" smtClean="0"/>
              <a:t>01 Enfermeira</a:t>
            </a:r>
          </a:p>
          <a:p>
            <a:r>
              <a:rPr lang="pt-BR" dirty="0" smtClean="0"/>
              <a:t>01 Técnico de enfermeira</a:t>
            </a:r>
          </a:p>
          <a:p>
            <a:r>
              <a:rPr lang="pt-BR" dirty="0" smtClean="0"/>
              <a:t>01 Dentista</a:t>
            </a:r>
          </a:p>
          <a:p>
            <a:r>
              <a:rPr lang="pt-BR" dirty="0" smtClean="0"/>
              <a:t>01 Recepcionista</a:t>
            </a:r>
          </a:p>
          <a:p>
            <a:r>
              <a:rPr lang="pt-BR" dirty="0"/>
              <a:t>0</a:t>
            </a:r>
            <a:r>
              <a:rPr lang="pt-BR" dirty="0" smtClean="0"/>
              <a:t>1  Faxineira</a:t>
            </a:r>
          </a:p>
          <a:p>
            <a:endParaRPr lang="pt-BR" dirty="0"/>
          </a:p>
        </p:txBody>
      </p:sp>
      <p:pic>
        <p:nvPicPr>
          <p:cNvPr id="4" name="Picture 2" descr="C:\Users\Ida Leisis\Documents\PC030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564904"/>
            <a:ext cx="5076056" cy="369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2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Características do USB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Temos cadastrados:</a:t>
            </a:r>
          </a:p>
          <a:p>
            <a:r>
              <a:rPr lang="pt-BR" dirty="0" smtClean="0"/>
              <a:t>291	usuários com HTA</a:t>
            </a:r>
          </a:p>
          <a:p>
            <a:r>
              <a:rPr lang="pt-BR" dirty="0" smtClean="0"/>
              <a:t>77	usuários com DM.</a:t>
            </a:r>
          </a:p>
          <a:p>
            <a:pPr marL="0" indent="0">
              <a:buNone/>
            </a:pPr>
            <a:r>
              <a:rPr lang="pt-BR" dirty="0" smtClean="0"/>
              <a:t>Com relação a estimativos de CAP</a:t>
            </a:r>
          </a:p>
          <a:p>
            <a:r>
              <a:rPr lang="pt-BR" dirty="0" smtClean="0"/>
              <a:t>O número de usuários com Hipertensão é </a:t>
            </a:r>
            <a:r>
              <a:rPr lang="pt-BR" dirty="0"/>
              <a:t> </a:t>
            </a:r>
            <a:r>
              <a:rPr lang="pt-BR" dirty="0" smtClean="0"/>
              <a:t>de 723</a:t>
            </a:r>
          </a:p>
          <a:p>
            <a:r>
              <a:rPr lang="pt-BR" dirty="0" smtClean="0"/>
              <a:t>O </a:t>
            </a:r>
            <a:r>
              <a:rPr lang="pt-BR" dirty="0"/>
              <a:t>número de usuários com </a:t>
            </a:r>
            <a:r>
              <a:rPr lang="pt-BR" dirty="0" smtClean="0"/>
              <a:t>DIABETES é de 206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Estes dados representam uma baixa cobertura comparados com as estimativas do CAP.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61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Metodologia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1373" y="1556792"/>
            <a:ext cx="8229600" cy="49685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projeto foi desenvolvido no período de 12 semanas 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ações foram desenvolvidas com bases a 4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eixos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Organização e gestão dos serviços.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Monitoramento e avaliação.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Engajamento público.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Qualificação  da pratica clínica.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5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Logística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equipe de saúde  apoia-se no protocolo de HAS e/ou DM do Ministério de Saúde 2013.</a:t>
            </a:r>
          </a:p>
          <a:p>
            <a:r>
              <a:rPr lang="pt-BR" dirty="0" smtClean="0"/>
              <a:t>Utilizamos os prontuários clínicos individual dos usuários com HAS </a:t>
            </a:r>
            <a:r>
              <a:rPr lang="pt-BR" dirty="0"/>
              <a:t>e/ou </a:t>
            </a:r>
            <a:r>
              <a:rPr lang="pt-BR" dirty="0" smtClean="0"/>
              <a:t>DM.</a:t>
            </a:r>
          </a:p>
          <a:p>
            <a:r>
              <a:rPr lang="pt-BR" dirty="0" smtClean="0"/>
              <a:t>Trabalhamos com ficha no espelho e PCD disponível no curso.</a:t>
            </a:r>
          </a:p>
          <a:p>
            <a:r>
              <a:rPr lang="pt-BR" dirty="0" smtClean="0"/>
              <a:t>Os atendimentos aos usuários c om HAS </a:t>
            </a:r>
            <a:r>
              <a:rPr lang="pt-BR" dirty="0"/>
              <a:t>e/ou </a:t>
            </a:r>
            <a:r>
              <a:rPr lang="pt-BR" dirty="0" smtClean="0"/>
              <a:t>DM foram realizados pela médica e enfermeira do programa.</a:t>
            </a:r>
          </a:p>
          <a:p>
            <a:r>
              <a:rPr lang="pt-BR" dirty="0" smtClean="0"/>
              <a:t>Foram feitas as capacitações da equipe na UBS.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12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população da área de abrangência é de 3.234 habitantes para esta população temos cadastrados 291 usuários com HTA a 77 usuários com DM.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intervenção permitiu a avaliação e qualificação da atenção á saúde de usuários com HTA e/ou DM na UBS # 1</a:t>
            </a: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1853560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Objetivo 1. </a:t>
            </a:r>
            <a:r>
              <a:rPr lang="pt-BR" dirty="0"/>
              <a:t>Ampliar a cobertura de pessoas com Hipertensão e Diabetes </a:t>
            </a:r>
            <a:r>
              <a:rPr lang="pt-BR" dirty="0" smtClean="0"/>
              <a:t>Mellitus</a:t>
            </a:r>
          </a:p>
          <a:p>
            <a:pPr marL="0" indent="0">
              <a:buNone/>
            </a:pPr>
            <a:r>
              <a:rPr lang="pt-BR" b="1" dirty="0"/>
              <a:t>Meta 1.1</a:t>
            </a:r>
            <a:r>
              <a:rPr lang="pt-BR" dirty="0"/>
              <a:t>: Cadastrar 60% de pessoas com Hipertensão Arterial Sistêmica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7272808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22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406" y="1052736"/>
            <a:ext cx="8229600" cy="648072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Meta 1.2</a:t>
            </a:r>
            <a:r>
              <a:rPr lang="pt-BR" dirty="0" smtClean="0"/>
              <a:t>:  Cadastrar ao 50 % dos com usuários com DM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97814"/>
            <a:ext cx="720080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8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</TotalTime>
  <Words>834</Words>
  <Application>Microsoft Office PowerPoint</Application>
  <PresentationFormat>Apresentação na tela (4:3)</PresentationFormat>
  <Paragraphs>98</Paragraphs>
  <Slides>28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Fluxo</vt:lpstr>
      <vt:lpstr>Apresentação do PowerPoint</vt:lpstr>
      <vt:lpstr>Característica do município</vt:lpstr>
      <vt:lpstr>Características do USB</vt:lpstr>
      <vt:lpstr>Características do USB</vt:lpstr>
      <vt:lpstr>Metodologia</vt:lpstr>
      <vt:lpstr>Logística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Importância da intervenção</vt:lpstr>
      <vt:lpstr>Reflexão crítica sobre o processo pessoal de aprendizagem  </vt:lpstr>
      <vt:lpstr>Referências </vt:lpstr>
      <vt:lpstr>OBRIGADA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tesis</dc:title>
  <dc:creator>Ida Leisis</dc:creator>
  <cp:lastModifiedBy>Ida Leisis</cp:lastModifiedBy>
  <cp:revision>83</cp:revision>
  <dcterms:created xsi:type="dcterms:W3CDTF">2016-03-11T01:09:39Z</dcterms:created>
  <dcterms:modified xsi:type="dcterms:W3CDTF">2016-03-14T21:17:15Z</dcterms:modified>
</cp:coreProperties>
</file>